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EA2-A999-4F58-9ECE-292C364F8B02}" type="datetimeFigureOut">
              <a:rPr lang="el-GR" smtClean="0"/>
              <a:t>8/4/2019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138C-4F59-4D21-87B7-10B3FE3C35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EA2-A999-4F58-9ECE-292C364F8B02}" type="datetimeFigureOut">
              <a:rPr lang="el-GR" smtClean="0"/>
              <a:t>8/4/2019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138C-4F59-4D21-87B7-10B3FE3C35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EA2-A999-4F58-9ECE-292C364F8B02}" type="datetimeFigureOut">
              <a:rPr lang="el-GR" smtClean="0"/>
              <a:t>8/4/2019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138C-4F59-4D21-87B7-10B3FE3C35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EA2-A999-4F58-9ECE-292C364F8B02}" type="datetimeFigureOut">
              <a:rPr lang="el-GR" smtClean="0"/>
              <a:t>8/4/2019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138C-4F59-4D21-87B7-10B3FE3C35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EA2-A999-4F58-9ECE-292C364F8B02}" type="datetimeFigureOut">
              <a:rPr lang="el-GR" smtClean="0"/>
              <a:t>8/4/2019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138C-4F59-4D21-87B7-10B3FE3C35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EA2-A999-4F58-9ECE-292C364F8B02}" type="datetimeFigureOut">
              <a:rPr lang="el-GR" smtClean="0"/>
              <a:t>8/4/2019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138C-4F59-4D21-87B7-10B3FE3C35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EA2-A999-4F58-9ECE-292C364F8B02}" type="datetimeFigureOut">
              <a:rPr lang="el-GR" smtClean="0"/>
              <a:t>8/4/2019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138C-4F59-4D21-87B7-10B3FE3C35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EA2-A999-4F58-9ECE-292C364F8B02}" type="datetimeFigureOut">
              <a:rPr lang="el-GR" smtClean="0"/>
              <a:t>8/4/2019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138C-4F59-4D21-87B7-10B3FE3C35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EA2-A999-4F58-9ECE-292C364F8B02}" type="datetimeFigureOut">
              <a:rPr lang="el-GR" smtClean="0"/>
              <a:t>8/4/2019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138C-4F59-4D21-87B7-10B3FE3C35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EA2-A999-4F58-9ECE-292C364F8B02}" type="datetimeFigureOut">
              <a:rPr lang="el-GR" smtClean="0"/>
              <a:t>8/4/2019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138C-4F59-4D21-87B7-10B3FE3C35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2EA2-A999-4F58-9ECE-292C364F8B02}" type="datetimeFigureOut">
              <a:rPr lang="el-GR" smtClean="0"/>
              <a:t>8/4/2019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138C-4F59-4D21-87B7-10B3FE3C35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B2EA2-A999-4F58-9ECE-292C364F8B02}" type="datetimeFigureOut">
              <a:rPr lang="el-GR" smtClean="0"/>
              <a:t>8/4/2019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7138C-4F59-4D21-87B7-10B3FE3C357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Congress Conferre S.A.</cp:lastModifiedBy>
  <cp:revision>1</cp:revision>
  <dcterms:created xsi:type="dcterms:W3CDTF">2019-04-08T11:03:45Z</dcterms:created>
  <dcterms:modified xsi:type="dcterms:W3CDTF">2019-04-08T11:34:11Z</dcterms:modified>
</cp:coreProperties>
</file>